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6" d="100"/>
          <a:sy n="86" d="100"/>
        </p:scale>
        <p:origin x="562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F24F53-F559-418B-ACC4-597BFF9EEEF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E661FE-3D04-4CE7-B417-07184AA1452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C26D28C-E983-4D9E-9648-8ECB4E322E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21EF-776E-4000-A84D-CB128FA61A3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A9FF10E-A17B-4592-8277-38239088F4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0E2E75-26E6-4F78-8CB8-54E2A68E4C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8C438-596D-44FF-82BD-45B651BE7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553476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1BCAB-DB92-4A92-B7C2-AE20637195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B7DEEA6-2ABC-4368-9D98-3E7EC871A25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3A9F03-23B8-4950-931B-7600CB2BD0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21EF-776E-4000-A84D-CB128FA61A3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4A3F6DB-6EE5-4A8A-8108-12E5B55C884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ACA6A5-755D-4B7B-9D8F-04322CD17C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8C438-596D-44FF-82BD-45B651BE7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026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6E9EF8A-32AB-4372-BDEB-C979EA18047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C95F44-F20E-4A89-8442-D6FE4B0B7E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586B470-F816-48FF-B354-8C2BA0B504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21EF-776E-4000-A84D-CB128FA61A3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A1F254-F7FE-4BF8-854F-EF9D7A16B1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035E620-CA20-410C-BC5B-408FE63DD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8C438-596D-44FF-82BD-45B651BE7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899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7BEF56-B5EB-4A77-AB41-A93FB9008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E7B879-2FBB-43AD-BAA4-5C44B9EB88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D7DD09-31B4-486D-8863-F194B1CCB9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21EF-776E-4000-A84D-CB128FA61A3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D35918E-2288-4A4D-A01A-4B4580D517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F2256A-5919-4F6C-BCDA-CEF3CEEFA1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8C438-596D-44FF-82BD-45B651BE7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26534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60A2B6-7852-4C76-BB11-2D27D698D4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B61E7A7-D2DD-40F6-A712-9904C51E16C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C14E0-1382-443E-BBA1-0035E2592B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21EF-776E-4000-A84D-CB128FA61A3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E5A4C9-4FB4-4379-AAFC-8941714F01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86CDBB7-94CD-4E63-B5F8-0182E40B23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8C438-596D-44FF-82BD-45B651BE7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303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3EEE98-1362-4F5E-AA47-B1A19046AE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3ED35F-5A7F-46AD-BFD6-CBD358E09DA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4AE9A0-E9B7-467F-A2BF-E9D394970DA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7C227E-4427-468C-829F-C7FC0E3687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21EF-776E-4000-A84D-CB128FA61A3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3BD9899-BE70-4909-980F-A169DD4904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EF870BA-4FC9-4586-89B4-C7195A627A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8C438-596D-44FF-82BD-45B651BE7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62689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A47467-B393-42B8-9D91-26E3CAE27E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DAED49-609F-4F26-8E6F-FD369138C7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2428459-62AC-4E50-A084-385D7752A3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62CBC30-4E30-47F1-BE20-EE8EBA76AB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531E6A8-1182-4CE4-9302-3B03CB23987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CB675735-CBD2-42FF-81C4-39914B8DD8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21EF-776E-4000-A84D-CB128FA61A3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8CE16DB-1548-41AC-B1B7-5B87A7C192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597A5C9-E1EE-4C04-AF4A-DDE1DE89C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8C438-596D-44FF-82BD-45B651BE7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114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9DDA9D-1AB1-4B50-9373-BBC1C12D52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2A2005C-3660-461F-BB76-EACC511CC9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21EF-776E-4000-A84D-CB128FA61A3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8033AA6-E210-4FED-93B6-AF16E5F726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25D123A-38DE-4FC7-ABDC-87877F33D6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8C438-596D-44FF-82BD-45B651BE7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1954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0F439DC-AB54-43A8-AE8B-CDB5A940D2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21EF-776E-4000-A84D-CB128FA61A3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1988438-924A-4B12-8025-83431D4875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0BC0A78-85FA-4AD4-B46E-C57E6148F7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8C438-596D-44FF-82BD-45B651BE7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331702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A3780F-F922-417A-9EAE-6FBB9ABA5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DB3337-6C3B-4BC0-A7E4-00DD37CE95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E1BA0DE-2FAE-466F-9602-6B80BD9BC19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596C643-C9F9-4934-9DD2-0EF80039D2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21EF-776E-4000-A84D-CB128FA61A3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9D9B1FD-1C88-4492-B327-F6644E2B1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A59C3EF-0CE6-42A3-9AD2-C5236DC247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8C438-596D-44FF-82BD-45B651BE7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191443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6A43A6-FF04-42E6-B7EC-A8EF4A1B1E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42082352-374E-4413-B3B0-EBB8D791781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FF9FF2-2A99-49FB-A3C7-369568E295D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B7C83D9-1712-48A5-BB74-67EA0AC9C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4B21EF-776E-4000-A84D-CB128FA61A3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C1AABF-81A6-4E70-8E2B-7F85BAEE84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E83F001-816A-4BA2-955D-6FE3F93080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08C438-596D-44FF-82BD-45B651BE7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899482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83A29D40-CA94-46DC-A368-C94C5C353C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30682B-1BF2-4AAC-97B9-1290B0515E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AAFB2DD-F681-4438-83D2-E8384D89E02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4B21EF-776E-4000-A84D-CB128FA61A30}" type="datetimeFigureOut">
              <a:rPr lang="en-US" smtClean="0"/>
              <a:t>1/18/2022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7BDD4D4-A9B2-4FCE-9107-41919813D6B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94B64D6-DA3B-44CF-84CF-E41CBE856D5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08C438-596D-44FF-82BD-45B651BE75A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47571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AC008-958E-47A6-80D6-43CBF6F46C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F7FFCC3-5248-49F6-B041-B55B0C4FA19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ălători prin România (9)">
            <a:hlinkClick r:id="" action="ppaction://media"/>
            <a:extLst>
              <a:ext uri="{FF2B5EF4-FFF2-40B4-BE49-F238E27FC236}">
                <a16:creationId xmlns:a16="http://schemas.microsoft.com/office/drawing/2014/main" id="{C94901A9-FB94-42DD-A484-C27EFE952837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22422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5890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Widescreen</PresentationFormat>
  <Paragraphs>0</Paragraphs>
  <Slides>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Office Theme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Suciu Petronela</dc:creator>
  <cp:lastModifiedBy>Suciu Petronela</cp:lastModifiedBy>
  <cp:revision>1</cp:revision>
  <dcterms:created xsi:type="dcterms:W3CDTF">2022-01-18T17:33:13Z</dcterms:created>
  <dcterms:modified xsi:type="dcterms:W3CDTF">2022-01-18T17:33:31Z</dcterms:modified>
</cp:coreProperties>
</file>